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0" r:id="rId2"/>
    <p:sldId id="311" r:id="rId3"/>
    <p:sldId id="309" r:id="rId4"/>
    <p:sldId id="294" r:id="rId5"/>
    <p:sldId id="297" r:id="rId6"/>
    <p:sldId id="295" r:id="rId7"/>
    <p:sldId id="296" r:id="rId8"/>
    <p:sldId id="293" r:id="rId9"/>
    <p:sldId id="300" r:id="rId10"/>
    <p:sldId id="268" r:id="rId11"/>
    <p:sldId id="269" r:id="rId12"/>
    <p:sldId id="304" r:id="rId13"/>
    <p:sldId id="271" r:id="rId14"/>
    <p:sldId id="276" r:id="rId15"/>
    <p:sldId id="285" r:id="rId16"/>
    <p:sldId id="277" r:id="rId17"/>
    <p:sldId id="279" r:id="rId18"/>
    <p:sldId id="281" r:id="rId19"/>
    <p:sldId id="282" r:id="rId20"/>
    <p:sldId id="265" r:id="rId21"/>
    <p:sldId id="298" r:id="rId22"/>
    <p:sldId id="303" r:id="rId23"/>
    <p:sldId id="299" r:id="rId24"/>
    <p:sldId id="286" r:id="rId25"/>
    <p:sldId id="305" r:id="rId26"/>
    <p:sldId id="301" r:id="rId27"/>
    <p:sldId id="314" r:id="rId28"/>
    <p:sldId id="288" r:id="rId29"/>
    <p:sldId id="289" r:id="rId30"/>
    <p:sldId id="290" r:id="rId31"/>
    <p:sldId id="306" r:id="rId32"/>
    <p:sldId id="307" r:id="rId33"/>
    <p:sldId id="308" r:id="rId34"/>
    <p:sldId id="312" r:id="rId35"/>
    <p:sldId id="31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206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8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33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7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6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4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0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9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2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A0411-F3E9-D843-ACE0-B12463D92075}" type="datetimeFigureOut">
              <a:rPr lang="en-US" smtClean="0"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F4CF-2846-D045-BDF4-266054833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1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Kahoot-Game-Based-Learning-Classroom-Response-System-Lesson-132392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Bitstrips-Create-Comics-Lesson-Activity-Bitstripscom-113810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Comic-Life-Create-Comics-Lesson-Activity-114836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Storybird-Digital-Picture-Book-Lesson-114029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PicMonkey-Photo-Editing-Lesson-Activity-PicMonkeycom-115819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SurveyMonkey-Create-Electronic-Surveys-Lesson-119180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ClassBadges-Online-Tool-Award-Student-Badges-118277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ClassDojo-Behavior-Management-Tool-Lesson-119177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Padlet-Interactive-Multi-Media-Wall-Lesson-123185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Murally-Online-Whiteboard-Lesson-1232845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Edmodo-Lesson-Virtual-Learning-Environment-Edmodocom-118907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teacherspayteachers.com/Product/Animated-Movies-Lesson-Activity-GoAnimatecom-GoAnimate-991223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Powtoon-Animated-Presentations-Lesson-1139418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teacherspayteachers.com/Product/Dvolver-Animated-Video-Tutorial-1160862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teacherspayteachers.com/Product/Animoto-Online-Video-Lesson-1142053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Movie-Maker-Lesson-1050585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TubeChopcom-Tutorial-Chop-a-YouTube-Video-122895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teacherspayteachers.com/Product/Google-Drive-Lesson-Updates-Add-Ons-2014-1333917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teacherspayteachers.com/Product/Google-Drive-Docs-Lessons-Bundle-1065881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teacherspayteachers.com/Product/Microsoft-Office-2010-Bundle-1434953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teacherspayteachers.com/Product/Microsoft-Office-2013-Bundle-1437620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Piktochart-Create-Infographics-Lesson-1196099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Weebly-Website-Builder-Lesson-Build-Create-Activity-101218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Wix-Website-Builder-Lesson-Build-Create-Activity-123822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Store/Gavin-Middleto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acherspayteachers.com/store/gavin-middlet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Prezi-Lesson-Activity-Prezicom-9441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Haiku-Deck-Presentation-Software-Tutorial-123441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Glogster-Interactive-Multimedia-Poster-Lesson-94348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Blog-Lesson-Kidblogorg-Blogging-13228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erspayteachers.com/Product/Popplet-Mind-Map-Lesson-Poppletcom-1153598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teacherspayteachers.com/Product/Slatebox-Mindmap-Lesson-Share-Connect-Ideas-Slateboxcom-1327709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53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5.5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9824" r="15687" b="11427"/>
          <a:stretch/>
        </p:blipFill>
        <p:spPr>
          <a:xfrm>
            <a:off x="1734700" y="1727928"/>
            <a:ext cx="5674600" cy="391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476560" y="102976"/>
            <a:ext cx="4190881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Response System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986" y="925282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Getkahoot.com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1951" y="5801053"/>
            <a:ext cx="7951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http://www.teacherspayteachers.com/Product/Kahoot-Game-Based-Learning-Classroom-Response-System-Lesson-1323928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2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6.2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9941" r="6060" b="7801"/>
          <a:stretch/>
        </p:blipFill>
        <p:spPr>
          <a:xfrm>
            <a:off x="972461" y="1512809"/>
            <a:ext cx="7045536" cy="3985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668898" y="102976"/>
            <a:ext cx="1806205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Comics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986" y="925282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Bitstrips.com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2036" y="5789611"/>
            <a:ext cx="7619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http://www.teacherspayteachers.com/Product/Bitstrips-Create-Comics-Lesson-Activity-Bitstripscom-1138107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7.5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0" t="17173" r="22052" b="8149"/>
          <a:stretch/>
        </p:blipFill>
        <p:spPr>
          <a:xfrm>
            <a:off x="2551282" y="1075541"/>
            <a:ext cx="4875179" cy="4050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651737" y="102976"/>
            <a:ext cx="184052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Comics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6104" y="925282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Comiclife.com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4833" y="5194631"/>
            <a:ext cx="821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http://www.teacherspayteachers.com/Product/Comic-Life-Create-Comics-Lesson-Activity-1148369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9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6.5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7407" r="15687" b="7216"/>
          <a:stretch/>
        </p:blipFill>
        <p:spPr>
          <a:xfrm>
            <a:off x="3764688" y="1178518"/>
            <a:ext cx="5191290" cy="3933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605974" y="102976"/>
            <a:ext cx="193205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Writing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986" y="925282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Storybird.com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4918" y="5217515"/>
            <a:ext cx="711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http://www.teacherspayteachers.com/Product/Storybird-Digital-Picture-Book-Lesson-1140297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986" y="2162523"/>
            <a:ext cx="3203402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b="1" dirty="0"/>
              <a:t>new literacy tool</a:t>
            </a:r>
            <a:r>
              <a:rPr lang="en-US" dirty="0"/>
              <a:t> for a new generation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Inspire </a:t>
            </a:r>
            <a:r>
              <a:rPr lang="en-US" dirty="0"/>
              <a:t>students to write and read better, and more often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Beautiful </a:t>
            </a:r>
            <a:r>
              <a:rPr lang="en-US" b="1" dirty="0"/>
              <a:t>art</a:t>
            </a:r>
            <a:r>
              <a:rPr lang="en-US" dirty="0"/>
              <a:t> inspires students and jumpstarts their writing</a:t>
            </a:r>
          </a:p>
        </p:txBody>
      </p:sp>
    </p:spTree>
    <p:extLst>
      <p:ext uri="{BB962C8B-B14F-4D97-AF65-F5344CB8AC3E}">
        <p14:creationId xmlns:p14="http://schemas.microsoft.com/office/powerpoint/2010/main" val="405583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8.3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 t="19870" r="14170" b="3050"/>
          <a:stretch/>
        </p:blipFill>
        <p:spPr>
          <a:xfrm>
            <a:off x="1574799" y="1464566"/>
            <a:ext cx="5994403" cy="3993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022497" y="102976"/>
            <a:ext cx="309900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Photo Editing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6104" y="925282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Picmonkey.com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3392" y="5732401"/>
            <a:ext cx="7699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http://www.teacherspayteachers.com/Product/PicMonkey-Photo-Editing-Lesson-Activity-PicMonkeycom-1158196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20.3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4" t="7826" r="16922" b="6886"/>
          <a:stretch/>
        </p:blipFill>
        <p:spPr>
          <a:xfrm>
            <a:off x="2585605" y="1047982"/>
            <a:ext cx="5525870" cy="4296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543050" y="102976"/>
            <a:ext cx="2057901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Surveys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374" y="215883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Surveymonkey.com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29240" y="5344088"/>
            <a:ext cx="7768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http://www.teacherspayteachers.com/Product/SurveyMonkey-Create-Electronic-Surveys-Lesson-1191801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5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8.5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t="7213" r="10166" b="15707"/>
          <a:stretch/>
        </p:blipFill>
        <p:spPr>
          <a:xfrm>
            <a:off x="2323897" y="1467041"/>
            <a:ext cx="6462580" cy="374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501944" y="102976"/>
            <a:ext cx="414011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Electronic Badges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6104" y="925282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Classbadges.com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6104" y="5526447"/>
            <a:ext cx="7482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http://www.teacherspayteachers.com/Product/ClassBadges-Online-Tool-Award-Student-Badges-1182778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0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9.1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10010" r="13419"/>
          <a:stretch/>
        </p:blipFill>
        <p:spPr>
          <a:xfrm>
            <a:off x="3075051" y="1234214"/>
            <a:ext cx="5105067" cy="3970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695373" y="102976"/>
            <a:ext cx="5753255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Classroom Management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6104" y="925282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Classdojo.com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6529" y="5423469"/>
            <a:ext cx="741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http://www.teacherspayteachers.com/Product/ClassDojo-Behavior-Management-Tool-Lesson-1191776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2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20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2" t="18147" r="27432" b="25594"/>
          <a:stretch/>
        </p:blipFill>
        <p:spPr>
          <a:xfrm>
            <a:off x="2208058" y="925282"/>
            <a:ext cx="5789009" cy="4582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54662" y="5492121"/>
            <a:ext cx="781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http://www.teacherspayteachers.com/Product/Padlet-Interactive-Multi-Media-Wall-Lesson-1231850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7034" y="102976"/>
            <a:ext cx="396993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Multi-Media Wall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104" y="925282"/>
            <a:ext cx="167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Padlet.com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85412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21.1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7028" r="16797" b="17493"/>
          <a:stretch/>
        </p:blipFill>
        <p:spPr>
          <a:xfrm>
            <a:off x="1887479" y="1123509"/>
            <a:ext cx="6372725" cy="4416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421859" y="102976"/>
            <a:ext cx="430028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Online Whiteboard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6104" y="925282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Mural.ly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6104" y="5560772"/>
            <a:ext cx="7447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http://www.teacherspayteachers.com/Product/Murally-Online-Whiteboard-Lesson-1232845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5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 Black"/>
                <a:cs typeface="Arial Black"/>
              </a:rPr>
              <a:t>EdTech</a:t>
            </a:r>
            <a:r>
              <a:rPr lang="en-US" dirty="0" smtClean="0">
                <a:latin typeface="Arial Black"/>
                <a:cs typeface="Arial Black"/>
              </a:rPr>
              <a:t> Websites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dirty="0" smtClean="0"/>
              <a:t>This resource contains a collection of Educational Technology Websites divided into categories</a:t>
            </a:r>
          </a:p>
          <a:p>
            <a:r>
              <a:rPr lang="en-US" dirty="0" smtClean="0"/>
              <a:t>Links to lessons for how to use each of the websites are located at the bottom of each of the slides</a:t>
            </a:r>
          </a:p>
          <a:p>
            <a:r>
              <a:rPr lang="en-US" dirty="0" smtClean="0"/>
              <a:t>These websites can be used to allow you or your students to create Presentations, Blogs, Mind Maps, Videos, Comics, Websites and a whole lot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91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21.5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t="6804" r="16046" b="32333"/>
          <a:stretch/>
        </p:blipFill>
        <p:spPr>
          <a:xfrm>
            <a:off x="562026" y="941394"/>
            <a:ext cx="8019949" cy="4425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65293" y="102976"/>
            <a:ext cx="321341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Collaboration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554" y="250208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Edmodo.com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6104" y="5629424"/>
            <a:ext cx="7939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http://www.teacherspayteachers.com/Product/Edmodo-Lesson-Virtual-Learning-Environment-Edmodocom-1189076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5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510" y="5160305"/>
            <a:ext cx="82830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Link to lesson</a:t>
            </a:r>
          </a:p>
          <a:p>
            <a:r>
              <a:rPr lang="en-US" sz="2400" dirty="0" smtClean="0">
                <a:latin typeface="Arial"/>
                <a:cs typeface="Arial"/>
                <a:hlinkClick r:id="rId2"/>
              </a:rPr>
              <a:t>http://www.teacherspayteachers.com/Product/Animated-Movies-Lesson-Activity-GoAnimatecom-GoAnimate-991223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12883" y="102976"/>
            <a:ext cx="3718235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Animated Video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Screen Shot 2014-10-11 at 10.10.3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4" t="16217" r="16797" b="24121"/>
          <a:stretch/>
        </p:blipFill>
        <p:spPr>
          <a:xfrm>
            <a:off x="986369" y="938236"/>
            <a:ext cx="7171262" cy="3936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48731" y="2481382"/>
            <a:ext cx="22195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 smtClean="0"/>
              <a:t>Goanimate.com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9297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6.3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t="8434" r="15808" b="19055"/>
          <a:stretch/>
        </p:blipFill>
        <p:spPr>
          <a:xfrm>
            <a:off x="1281362" y="961293"/>
            <a:ext cx="6417090" cy="4187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576309" y="102976"/>
            <a:ext cx="399138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Animated Videos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053" y="349197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Powtoon.com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3392" y="5423469"/>
            <a:ext cx="799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http://www.teacherspayteachers.com/Product/Powtoon-Animated-Presentations-Lesson-1139418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48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951" y="5446353"/>
            <a:ext cx="7287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2"/>
              </a:rPr>
              <a:t>http://www.teacherspayteachers.com/Product/Dvolver-Animated-Video-Tutorial-1160862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22894" y="102976"/>
            <a:ext cx="3741116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Animated Video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Screen Shot 2014-10-11 at 10.10.1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t="16074" r="24679" b="21061"/>
          <a:stretch/>
        </p:blipFill>
        <p:spPr>
          <a:xfrm>
            <a:off x="1700378" y="1120974"/>
            <a:ext cx="5743244" cy="4099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5934" y="227325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Dvolver.com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6315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6188" y="5206073"/>
            <a:ext cx="752799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Link to lesson</a:t>
            </a:r>
          </a:p>
          <a:p>
            <a:r>
              <a:rPr lang="en-US" sz="2400" dirty="0" smtClean="0">
                <a:latin typeface="Arial"/>
                <a:cs typeface="Arial"/>
                <a:hlinkClick r:id="rId2"/>
              </a:rPr>
              <a:t>http://www.teacherspayteachers.com/Product/Animoto-Online-Video-Lesson-1142053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6566" y="102976"/>
            <a:ext cx="1490869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Video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Screen Shot 2014-10-11 at 10.10.2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15816" r="15545" b="10507"/>
          <a:stretch/>
        </p:blipFill>
        <p:spPr>
          <a:xfrm>
            <a:off x="1784753" y="995447"/>
            <a:ext cx="5937738" cy="421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11867" y="314871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Animoto.com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9821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5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8770" r="14589" b="27294"/>
          <a:stretch/>
        </p:blipFill>
        <p:spPr>
          <a:xfrm>
            <a:off x="1225512" y="1588277"/>
            <a:ext cx="6584349" cy="3653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703220" y="102976"/>
            <a:ext cx="139934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Video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986" y="925282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Movie Maker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8986" y="5526447"/>
            <a:ext cx="7722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http://www.teacherspayteachers.com/Product/Movie-Maker-Lesson-1050585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24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1 at 10.08.5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18190" r="34439" b="24751"/>
          <a:stretch/>
        </p:blipFill>
        <p:spPr>
          <a:xfrm>
            <a:off x="2242382" y="664550"/>
            <a:ext cx="6757895" cy="482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91951" y="5549329"/>
            <a:ext cx="7676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http://www.teacherspayteachers.com/Product/TubeChopcom-Tutorial-Chop-a-YouTube-Video-1228954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6104" y="925282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Tubechop.com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840509" y="102976"/>
            <a:ext cx="1462983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Video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4990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4618" y="102976"/>
            <a:ext cx="1446022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white"/>
                </a:solidFill>
                <a:latin typeface="Franklin Gothic Medium"/>
                <a:cs typeface="Franklin Gothic Medium"/>
              </a:rPr>
              <a:t>Video</a:t>
            </a:r>
            <a:endParaRPr lang="en-US" sz="4000" b="1" dirty="0">
              <a:solidFill>
                <a:prstClr val="white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697" y="238767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WeVideo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104" y="5686634"/>
            <a:ext cx="7596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Link to lesson</a:t>
            </a:r>
          </a:p>
          <a:p>
            <a:r>
              <a:rPr lang="en-US" dirty="0">
                <a:solidFill>
                  <a:prstClr val="black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prstClr val="black"/>
                </a:solidFill>
                <a:hlinkClick r:id="rId2"/>
              </a:rPr>
              <a:t>www.teacherspayteachers.com/Product/Google-Drive-Lesson-Updates-Add-Ons-2014-1333917</a:t>
            </a:r>
            <a:endParaRPr lang="en-US" dirty="0" smtClean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 descr="Screen Shot 2014-10-17 at 7.02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" t="13460" r="8254" b="5061"/>
          <a:stretch/>
        </p:blipFill>
        <p:spPr>
          <a:xfrm>
            <a:off x="1359352" y="1223221"/>
            <a:ext cx="6425296" cy="393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27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6358" y="5434911"/>
            <a:ext cx="7322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2"/>
              </a:rPr>
              <a:t>http://www.teacherspayteachers.com/Product/Google-Drive-Docs-Lessons-Bundle-1065881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90427" y="102976"/>
            <a:ext cx="2963146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Google Drive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Screen Shot 2014-10-11 at 10.11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1" t="43045" r="68721" b="34732"/>
          <a:stretch/>
        </p:blipFill>
        <p:spPr>
          <a:xfrm>
            <a:off x="2426864" y="995447"/>
            <a:ext cx="4290272" cy="42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1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240" y="5331934"/>
            <a:ext cx="7173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2"/>
              </a:rPr>
              <a:t>http://www.teacherspayteachers.com/Product/Microsoft-Office-2010-Bundle-1434953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95083" y="102976"/>
            <a:ext cx="495383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Microsoft Office 2010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pic>
        <p:nvPicPr>
          <p:cNvPr id="5" name="Picture 4" descr="Screen Shot 2014-10-11 at 10.09.5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" t="16217" r="26181" b="14511"/>
          <a:stretch/>
        </p:blipFill>
        <p:spPr>
          <a:xfrm>
            <a:off x="1248470" y="1018329"/>
            <a:ext cx="6647061" cy="3958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13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17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830412"/>
              </p:ext>
            </p:extLst>
          </p:nvPr>
        </p:nvGraphicFramePr>
        <p:xfrm>
          <a:off x="396754" y="128334"/>
          <a:ext cx="8229600" cy="649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WEBSITES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Presentations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Prezi</a:t>
                      </a:r>
                      <a:r>
                        <a:rPr lang="en-US" sz="1200" dirty="0" smtClean="0"/>
                        <a:t>, Haiku Deck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Multi-</a:t>
                      </a:r>
                      <a:r>
                        <a:rPr lang="en-US" sz="1200" baseline="0" dirty="0" smtClean="0"/>
                        <a:t>Media Posters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Glogster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Blogs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Kidblog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Mind Maps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Popplet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Slatebox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Online Response System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Kahoot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Comics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Bitstrips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ComicMaster</a:t>
                      </a:r>
                      <a:r>
                        <a:rPr lang="en-US" sz="1200" dirty="0" smtClean="0"/>
                        <a:t>, Comic Life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Writing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Storybird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Photo Editing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PicMonkey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Surveys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Survey Monkey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Electronic Badges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Classbadges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Classroom Management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ClassDojo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Multi Media Wall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Padlet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Online Whiteboard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Mural.ly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Collaboration/Social</a:t>
                      </a:r>
                      <a:r>
                        <a:rPr lang="en-US" sz="1200" baseline="0" dirty="0" smtClean="0"/>
                        <a:t> Network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Edmodo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Animated Video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GoAnimate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Powtoon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Dvolver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Video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Animoto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MovieMaker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TubeChop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WeVideo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Google Drive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Microsoft</a:t>
                      </a:r>
                      <a:r>
                        <a:rPr lang="en-US" sz="1200" baseline="0" dirty="0" smtClean="0"/>
                        <a:t> Office 2010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Microsoft Office 2013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Infographics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Piktochart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954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Websites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Weebly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Wix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2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851" y="5412028"/>
            <a:ext cx="6990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2"/>
              </a:rPr>
              <a:t>http://www.teacherspayteachers.com/Product/Microsoft-Office-2013-Bundle-1437620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95083" y="102976"/>
            <a:ext cx="495383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Microsoft Office 2013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Screen Shot 2014-10-11 at 10.09.5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" t="16217" r="26181" b="14511"/>
          <a:stretch/>
        </p:blipFill>
        <p:spPr>
          <a:xfrm>
            <a:off x="1248470" y="1018329"/>
            <a:ext cx="6647061" cy="3958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688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1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t="6432" r="15687" b="5657"/>
          <a:stretch/>
        </p:blipFill>
        <p:spPr>
          <a:xfrm>
            <a:off x="1506615" y="1091488"/>
            <a:ext cx="6130771" cy="4423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091141" y="102976"/>
            <a:ext cx="2961718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Franklin Gothic Medium"/>
                <a:cs typeface="Franklin Gothic Medium"/>
              </a:rPr>
              <a:t>Infographics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224" y="393452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Piktochart.com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8986" y="5606540"/>
            <a:ext cx="7516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http://www.teacherspayteachers.com/Product/Piktochart-Create-Infographics-Lesson-1196099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90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2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2" t="11224" r="17148" b="22698"/>
          <a:stretch/>
        </p:blipFill>
        <p:spPr>
          <a:xfrm>
            <a:off x="873499" y="968321"/>
            <a:ext cx="7397002" cy="4660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474406" y="102976"/>
            <a:ext cx="2195189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Websites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224" y="227324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Weebly.com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3392" y="5881146"/>
            <a:ext cx="776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http://www.teacherspayteachers.com/Product/Weebly-Website-Builder-Lesson-Build-Create-Activity-1012181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30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2.1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6822" r="12275" b="9360"/>
          <a:stretch/>
        </p:blipFill>
        <p:spPr>
          <a:xfrm>
            <a:off x="1535492" y="902398"/>
            <a:ext cx="6073017" cy="4549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31784" y="204442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Wix.com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9155" y="5492121"/>
            <a:ext cx="7791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http://www.teacherspayteachers.com/Product/Wix-Website-Builder-Lesson-Build-Create-Activity-1238228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74406" y="102976"/>
            <a:ext cx="2195189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Websites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7626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130" y="138258"/>
            <a:ext cx="4180537" cy="5596200"/>
          </a:xfr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5873115"/>
            <a:ext cx="83693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Franklin Gothic Medium"/>
                <a:cs typeface="Franklin Gothic Medium"/>
              </a:rPr>
              <a:t>Link to store</a:t>
            </a:r>
          </a:p>
          <a:p>
            <a:r>
              <a:rPr lang="en-US" sz="2000" dirty="0" smtClean="0">
                <a:latin typeface="Franklin Gothic Medium"/>
                <a:cs typeface="Franklin Gothic Medium"/>
                <a:hlinkClick r:id="rId3"/>
              </a:rPr>
              <a:t>http://www.teacherspayteachers.com/Store/Gavin-Middleton</a:t>
            </a:r>
            <a:endParaRPr lang="en-US" sz="2000" dirty="0" smtClean="0">
              <a:latin typeface="Franklin Gothic Medium"/>
              <a:cs typeface="Franklin Gothic Medium"/>
            </a:endParaRPr>
          </a:p>
          <a:p>
            <a:r>
              <a:rPr lang="en-US" dirty="0" smtClean="0">
                <a:latin typeface="Franklin Gothic Medium"/>
                <a:cs typeface="Franklin Gothic Medium"/>
              </a:rPr>
              <a:t>  </a:t>
            </a:r>
            <a:endParaRPr lang="en-US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43501" y="138257"/>
            <a:ext cx="3683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n w="28575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Franklin Gothic Medium"/>
                <a:cs typeface="Franklin Gothic Medium"/>
              </a:rPr>
              <a:t>Specializing in PowerPoint presentations that share cutting edge technology and examine revolutionary businesses</a:t>
            </a:r>
            <a:endParaRPr lang="en-US" sz="4000" dirty="0">
              <a:ln w="28575" cmpd="sng"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810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CA" sz="3200" dirty="0" smtClean="0">
                <a:solidFill>
                  <a:schemeClr val="accent1">
                    <a:lumMod val="75000"/>
                  </a:schemeClr>
                </a:solidFill>
                <a:ea typeface="+mj-ea"/>
              </a:rPr>
              <a:t>Thank you </a:t>
            </a:r>
            <a:r>
              <a:rPr lang="en-CA" sz="3200" smtClean="0">
                <a:solidFill>
                  <a:schemeClr val="accent1">
                    <a:lumMod val="75000"/>
                  </a:schemeClr>
                </a:solidFill>
                <a:ea typeface="+mj-ea"/>
              </a:rPr>
              <a:t>for downloading </a:t>
            </a:r>
            <a:r>
              <a:rPr lang="en-CA" sz="3200" dirty="0" smtClean="0">
                <a:solidFill>
                  <a:schemeClr val="accent1">
                    <a:lumMod val="75000"/>
                  </a:schemeClr>
                </a:solidFill>
                <a:ea typeface="+mj-ea"/>
              </a:rPr>
              <a:t>this PowerPoint</a:t>
            </a:r>
            <a:endParaRPr lang="en-CA" sz="3200" dirty="0">
              <a:solidFill>
                <a:schemeClr val="accent1">
                  <a:lumMod val="75000"/>
                </a:schemeClr>
              </a:solidFill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CA" sz="2800" dirty="0">
                <a:latin typeface="Calibri" charset="0"/>
              </a:rPr>
              <a:t>I hope that you and your students enjoyed it!</a:t>
            </a:r>
          </a:p>
          <a:p>
            <a:pPr eaLnBrk="1" hangingPunct="1">
              <a:lnSpc>
                <a:spcPct val="80000"/>
              </a:lnSpc>
            </a:pPr>
            <a:r>
              <a:rPr lang="en-CA" sz="2800" dirty="0">
                <a:latin typeface="Calibri" charset="0"/>
              </a:rPr>
              <a:t>If you provide </a:t>
            </a:r>
            <a:r>
              <a:rPr lang="en-CA" sz="2800" dirty="0">
                <a:solidFill>
                  <a:srgbClr val="0070C0"/>
                </a:solidFill>
                <a:latin typeface="Calibri" charset="0"/>
              </a:rPr>
              <a:t>Positive Feedback </a:t>
            </a:r>
            <a:r>
              <a:rPr lang="en-CA" sz="2800" dirty="0">
                <a:latin typeface="Calibri" charset="0"/>
              </a:rPr>
              <a:t>and </a:t>
            </a:r>
            <a:r>
              <a:rPr lang="en-CA" sz="2800" dirty="0">
                <a:solidFill>
                  <a:srgbClr val="7030A0"/>
                </a:solidFill>
                <a:latin typeface="Calibri" charset="0"/>
              </a:rPr>
              <a:t>Follow Me</a:t>
            </a:r>
            <a:r>
              <a:rPr lang="en-CA" sz="2800" dirty="0">
                <a:latin typeface="Calibri" charset="0"/>
              </a:rPr>
              <a:t>, I will send you a Free Lesson of your choice ($4 or less value).</a:t>
            </a:r>
          </a:p>
          <a:p>
            <a:pPr eaLnBrk="1" hangingPunct="1">
              <a:lnSpc>
                <a:spcPct val="80000"/>
              </a:lnSpc>
            </a:pPr>
            <a:r>
              <a:rPr lang="en-CA" sz="2800" dirty="0">
                <a:latin typeface="Calibri" charset="0"/>
              </a:rPr>
              <a:t>E-mail me at </a:t>
            </a:r>
            <a:r>
              <a:rPr lang="en-CA" sz="2800" b="1" dirty="0" err="1">
                <a:solidFill>
                  <a:srgbClr val="00B050"/>
                </a:solidFill>
                <a:latin typeface="Calibri" charset="0"/>
              </a:rPr>
              <a:t>gavin@eastdalebusiness.com</a:t>
            </a:r>
            <a:r>
              <a:rPr lang="en-CA" sz="2800" dirty="0">
                <a:latin typeface="Calibri" charset="0"/>
              </a:rPr>
              <a:t> to receive your free PowerPoint.  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CA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CA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CA" sz="2000" dirty="0">
                <a:latin typeface="Calibri" charset="0"/>
              </a:rPr>
              <a:t>To view or purchase more materials here is a link to my store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CA" sz="2000" dirty="0" smtClean="0">
                <a:latin typeface="Calibri" charset="0"/>
                <a:hlinkClick r:id="rId2"/>
              </a:rPr>
              <a:t>http://www.teacherspayteachers.com/store/gavin-middleton</a:t>
            </a:r>
            <a:endParaRPr lang="en-CA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CA" sz="2000" dirty="0">
              <a:latin typeface="Calibri" charset="0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CA" sz="20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3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6881" r="19586" b="7742"/>
          <a:stretch/>
        </p:blipFill>
        <p:spPr>
          <a:xfrm>
            <a:off x="1404573" y="911083"/>
            <a:ext cx="6334855" cy="4718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36691" y="102976"/>
            <a:ext cx="3270618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Presentations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3224" y="204441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Prezi.com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2036" y="5629424"/>
            <a:ext cx="746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http://www.teacherspayteachers.com/Product/Prezi-Lesson-Activity-Prezicom-944114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21.2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7457" r="16797" b="8855"/>
          <a:stretch/>
        </p:blipFill>
        <p:spPr>
          <a:xfrm>
            <a:off x="2619926" y="1118615"/>
            <a:ext cx="5125446" cy="3938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25251" y="102976"/>
            <a:ext cx="3293499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Presentations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6104" y="925282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Haikudeck.com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77969" y="5526447"/>
            <a:ext cx="683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http://www.teacherspayteachers.com/Product/Haiku-Deck-Presentation-Software-Tutorial-1234418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6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3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9" r="33963" b="29076"/>
          <a:stretch/>
        </p:blipFill>
        <p:spPr>
          <a:xfrm>
            <a:off x="1342812" y="1789400"/>
            <a:ext cx="6038438" cy="365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290290" y="102976"/>
            <a:ext cx="456342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Multi-Media Posters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986" y="925282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Glogster.com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8986" y="5801053"/>
            <a:ext cx="7390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http://www.teacherspayteachers.com/Product/Glogster-Interactive-Multimedia-Poster-Lesson-943480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4.1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3" t="7017" r="14225"/>
          <a:stretch/>
        </p:blipFill>
        <p:spPr>
          <a:xfrm>
            <a:off x="1823033" y="925282"/>
            <a:ext cx="5497935" cy="4459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857670" y="102976"/>
            <a:ext cx="1428661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Blogs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953" y="215883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Kidblog.org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5088" y="5572215"/>
            <a:ext cx="752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http://www.teacherspayteachers.com/Product/Blog-Lesson-Kidblogorg-Blogging-1322863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7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1 at 8.12.5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7708" r="16540" b="6135"/>
          <a:stretch/>
        </p:blipFill>
        <p:spPr>
          <a:xfrm>
            <a:off x="2276704" y="1084361"/>
            <a:ext cx="5789648" cy="4042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234150" y="102976"/>
            <a:ext cx="267570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Mind Maps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986" y="925282"/>
            <a:ext cx="218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Popplet.com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6444" y="5617982"/>
            <a:ext cx="7379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3"/>
              </a:rPr>
              <a:t>http://www.teacherspayteachers.com/Product/Popplet-Mind-Map-Lesson-Poppletcom-1153598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5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240" y="5286166"/>
            <a:ext cx="6830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lesson</a:t>
            </a:r>
          </a:p>
          <a:p>
            <a:r>
              <a:rPr lang="en-US" dirty="0" smtClean="0">
                <a:hlinkClick r:id="rId2"/>
              </a:rPr>
              <a:t>http://www.teacherspayteachers.com/Product/Slatebox-Mindmap-Lesson-Share-Connect-Ideas-Slateboxcom-1327709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22710" y="102976"/>
            <a:ext cx="2698581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Medium"/>
                <a:cs typeface="Franklin Gothic Medium"/>
              </a:rPr>
              <a:t>Mind Maps</a:t>
            </a:r>
            <a:endParaRPr lang="en-US" sz="4000" b="1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Screen Shot 2014-10-11 at 10.09.3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" t="15683" r="11717" b="18048"/>
          <a:stretch/>
        </p:blipFill>
        <p:spPr>
          <a:xfrm>
            <a:off x="945290" y="1498890"/>
            <a:ext cx="7253421" cy="378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6104" y="925282"/>
            <a:ext cx="284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Slatebox.com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355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520</Words>
  <Application>Microsoft Office PowerPoint</Application>
  <PresentationFormat>On-screen Show (4:3)</PresentationFormat>
  <Paragraphs>179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EdTech Websites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</vt:lpstr>
      <vt:lpstr>Thank you for downloading this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Gavin Middleton</dc:creator>
  <cp:lastModifiedBy>Nisha</cp:lastModifiedBy>
  <cp:revision>26</cp:revision>
  <dcterms:created xsi:type="dcterms:W3CDTF">2014-10-11T12:10:24Z</dcterms:created>
  <dcterms:modified xsi:type="dcterms:W3CDTF">2015-08-04T06:10:10Z</dcterms:modified>
</cp:coreProperties>
</file>